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2" d="100"/>
          <a:sy n="52" d="100"/>
        </p:scale>
        <p:origin x="81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0744-4BE9-4D5D-A239-ACF71111B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05534A-6CA0-47FF-9B02-2E3CF723D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E4E48-7A1F-4CC8-959E-EA21FE44A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20D7-D8DC-47C3-ADBA-6AC87D622113}" type="datetimeFigureOut">
              <a:rPr lang="en-ID" smtClean="0"/>
              <a:t>28/08/2020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659B4-BFC0-4D63-8691-870F6E554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A2F33-11ED-43AC-A45A-5419B6C54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74A71-5578-41B3-A262-A8925AE316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6004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52A02-4484-473B-B127-672AC7D3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CCF7E-480D-4E88-BAD8-AC3155152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5AE0A-BE88-4E57-9933-63F6E516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20D7-D8DC-47C3-ADBA-6AC87D622113}" type="datetimeFigureOut">
              <a:rPr lang="en-ID" smtClean="0"/>
              <a:t>28/08/2020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EA7C1-F208-4A15-97F1-28B99D000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474B1-827C-4133-A430-6DFC7DD7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74A71-5578-41B3-A262-A8925AE316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008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A0ED56-82DD-4EAB-94C0-8FA176E4C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9E4BF5-B305-476F-AECD-1325A9125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58313-4B31-4B87-A7EC-F8A974F1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20D7-D8DC-47C3-ADBA-6AC87D622113}" type="datetimeFigureOut">
              <a:rPr lang="en-ID" smtClean="0"/>
              <a:t>28/08/2020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CE5FB-B88C-4281-8796-1AAE513CF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19AD9-BCA0-444D-A569-37983F9C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74A71-5578-41B3-A262-A8925AE316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5381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A75CA-C4DD-47E8-91DE-90AB0C36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8B444-532A-486C-A222-109FCD519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D00FE-F905-4CDB-AF15-EB267A316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20D7-D8DC-47C3-ADBA-6AC87D622113}" type="datetimeFigureOut">
              <a:rPr lang="en-ID" smtClean="0"/>
              <a:t>28/08/2020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8B453-0CDB-4804-B272-C9489D664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E433A-7D27-4129-B00E-028130E40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74A71-5578-41B3-A262-A8925AE316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353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1BCA-5279-4AB6-99F5-DCEBEEF1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94003-6AC2-4B72-8D4E-E22FF6658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D2C75-E3D5-46B7-B157-B0459ABA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20D7-D8DC-47C3-ADBA-6AC87D622113}" type="datetimeFigureOut">
              <a:rPr lang="en-ID" smtClean="0"/>
              <a:t>28/08/2020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DFF70-CFA9-4A5D-9474-276A364C0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693F2-AAA9-4CBC-9791-29C97E8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74A71-5578-41B3-A262-A8925AE316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3608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6907E-DB5B-42D1-9E75-874690245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9A6E-2BCD-4430-9240-54F5DF83E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85430-E93F-4B0B-BFFB-6379AB521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94D7FF-E688-4B11-B9B2-D5BA0B29D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20D7-D8DC-47C3-ADBA-6AC87D622113}" type="datetimeFigureOut">
              <a:rPr lang="en-ID" smtClean="0"/>
              <a:t>28/08/2020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A84EAA-A1B8-4495-BEAF-157BB6D5F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3B346-4671-426F-95A0-22437EBA4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74A71-5578-41B3-A262-A8925AE316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9128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D0AD-03EC-408A-B736-1CC6BE84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9A75C-54B5-4BF5-A886-1D53FE696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1CAFB-7126-43CB-8776-2F8E96EE9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E79E51-80A7-4172-8053-AB3447FF4E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9FEBE2-5A5A-4426-A61E-E166BED74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8C9884-7D79-4950-8BFB-0AA0B0BF2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20D7-D8DC-47C3-ADBA-6AC87D622113}" type="datetimeFigureOut">
              <a:rPr lang="en-ID" smtClean="0"/>
              <a:t>28/08/2020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E32FDF-8AFC-4575-8D8B-35A26AF43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1494C-8F63-4C6D-A6C9-0BF8FE4CD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74A71-5578-41B3-A262-A8925AE316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9272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40188-3BB6-40A7-A0BD-33F57CD9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63183-5AA0-4A76-9775-338CD5A2A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20D7-D8DC-47C3-ADBA-6AC87D622113}" type="datetimeFigureOut">
              <a:rPr lang="en-ID" smtClean="0"/>
              <a:t>28/08/2020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3E6B1-64A1-4E03-9A60-D0DC8CB49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7649C-6916-47DD-BE1F-572AA249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74A71-5578-41B3-A262-A8925AE316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0416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A57B19-5B58-497E-B304-A9B3F2985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20D7-D8DC-47C3-ADBA-6AC87D622113}" type="datetimeFigureOut">
              <a:rPr lang="en-ID" smtClean="0"/>
              <a:t>28/08/2020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22A31E-CC20-4C60-A2C4-75DBF6CE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37D7C-3C55-4529-9DA9-EE13D0C2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74A71-5578-41B3-A262-A8925AE316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8296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A6B2-7BE6-4C2B-94A8-7D1116AD0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0224-F571-4A8A-BD04-879BEFF0D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594F3-A416-454B-87CC-BABBB4C02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CEE10-05F2-4520-AD6E-B3CB1BEB1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20D7-D8DC-47C3-ADBA-6AC87D622113}" type="datetimeFigureOut">
              <a:rPr lang="en-ID" smtClean="0"/>
              <a:t>28/08/2020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B5BA4-CE2E-4E1A-9296-3BE227B8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EE453-C57B-4F03-A0B4-9768B74BF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74A71-5578-41B3-A262-A8925AE316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1893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8B791-4069-453B-A3CE-0B143972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29ADC-84EE-4484-93EB-D52B946BF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28D5C-880E-4F57-BCBC-1CFC6CD6A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2D999-A6F7-4E16-A2F1-BCDAD4822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020D7-D8DC-47C3-ADBA-6AC87D622113}" type="datetimeFigureOut">
              <a:rPr lang="en-ID" smtClean="0"/>
              <a:t>28/08/2020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C58BC-28AC-4FD6-9908-7C4582BAC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30918-D2C9-4B94-A201-19B31FEAF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74A71-5578-41B3-A262-A8925AE316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0368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B32FC1-5748-4042-B387-2008CDA5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EF7B5-EAE1-4210-A321-479A33E59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5BC7F-1756-459C-9E45-B5BB5BC6CD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020D7-D8DC-47C3-ADBA-6AC87D622113}" type="datetimeFigureOut">
              <a:rPr lang="en-ID" smtClean="0"/>
              <a:t>28/08/2020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37230-902E-46A7-9EDD-845A1C27C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410FC-6CDF-487A-8E74-89353DFB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74A71-5578-41B3-A262-A8925AE316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353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06570-CEC8-4832-8385-ED8AE3A29A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CA7FB-C8EA-4193-9BF4-BEFAF6B419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2F7EE-4AC0-4EAC-9217-D7126B52B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2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71647-A77E-47BA-97A6-EA9A14FFAE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15E7A-85DB-431C-9C38-82392CD82B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184DA-4153-4AAF-ADBF-AB45ABFCA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43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21CB0-0B8F-4F6E-8FC0-1B46A59B33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752C6E-E81C-45F4-B345-14DFB9520E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AC2D3-5CF9-4D3F-BC4D-E38626E50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14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C7BE-455A-4B84-A257-0021C33ADB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9DF199-FAE6-427E-8EE5-31F1F877E7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3F3D4-480F-4718-A9E2-759BE63EF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75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8F2D8-FE3B-4D57-9F65-8A5C3C49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F5BDEA-9C8C-4D08-8952-D0A182095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050" y="1825625"/>
            <a:ext cx="9427899" cy="4351338"/>
          </a:xfrm>
        </p:spPr>
      </p:pic>
    </p:spTree>
    <p:extLst>
      <p:ext uri="{BB962C8B-B14F-4D97-AF65-F5344CB8AC3E}">
        <p14:creationId xmlns:p14="http://schemas.microsoft.com/office/powerpoint/2010/main" val="347488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E400-AE8A-46F3-A186-48BFEF09C1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0D031-6FF5-4505-BB8D-DD0F9C6199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9A1A7-2E3B-4E82-B8DE-CD9D5E615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18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EAEDE-60C1-49DD-B163-65EDC74996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077F3-7EDF-408D-BB76-6756801B79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DD588-C0C1-4391-B4DE-9D6B891F1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8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shaninaisyah@outlook.com</dc:creator>
  <cp:lastModifiedBy>shaninaisyah@outlook.com</cp:lastModifiedBy>
  <cp:revision>1</cp:revision>
  <dcterms:created xsi:type="dcterms:W3CDTF">2020-08-28T07:18:09Z</dcterms:created>
  <dcterms:modified xsi:type="dcterms:W3CDTF">2020-08-28T07:20:02Z</dcterms:modified>
</cp:coreProperties>
</file>